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7" r:id="rId3"/>
    <p:sldId id="258" r:id="rId4"/>
    <p:sldId id="259" r:id="rId5"/>
    <p:sldId id="260" r:id="rId6"/>
    <p:sldId id="264" r:id="rId7"/>
    <p:sldId id="270" r:id="rId8"/>
    <p:sldId id="271" r:id="rId9"/>
    <p:sldId id="269" r:id="rId10"/>
    <p:sldId id="265" r:id="rId11"/>
    <p:sldId id="266" r:id="rId12"/>
    <p:sldId id="261"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ya Wolf" initials="SW" lastIdx="1" clrIdx="0">
    <p:extLst>
      <p:ext uri="{19B8F6BF-5375-455C-9EA6-DF929625EA0E}">
        <p15:presenceInfo xmlns:p15="http://schemas.microsoft.com/office/powerpoint/2012/main" userId="74a2fa6a7eaf6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71A17"/>
    <a:srgbClr val="FF7600"/>
    <a:srgbClr val="EFEFEF"/>
    <a:srgbClr val="D0D0D0"/>
    <a:srgbClr val="8DC34E"/>
    <a:srgbClr val="6A6A6A"/>
    <a:srgbClr val="543018"/>
    <a:srgbClr val="FFC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018" autoAdjust="0"/>
  </p:normalViewPr>
  <p:slideViewPr>
    <p:cSldViewPr snapToGrid="0">
      <p:cViewPr varScale="1">
        <p:scale>
          <a:sx n="52" d="100"/>
          <a:sy n="52" d="100"/>
        </p:scale>
        <p:origin x="13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D8C87-AF81-4247-AE52-9748284D05FC}" type="doc">
      <dgm:prSet loTypeId="urn:microsoft.com/office/officeart/2005/8/layout/process1" loCatId="process" qsTypeId="urn:microsoft.com/office/officeart/2005/8/quickstyle/simple1" qsCatId="simple" csTypeId="urn:microsoft.com/office/officeart/2005/8/colors/accent1_2" csCatId="accent1" phldr="1"/>
      <dgm:spPr/>
    </dgm:pt>
    <dgm:pt modelId="{CB1B6CD2-02E7-43E7-A1BD-5069BD0789E9}">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Design Decisions</a:t>
          </a:r>
          <a:endParaRPr lang="en-US" sz="2000" dirty="0"/>
        </a:p>
      </dgm:t>
    </dgm:pt>
    <dgm:pt modelId="{2E518530-9116-4211-9A2B-B0445D30717E}" type="parTrans" cxnId="{AC9148FB-655B-4241-830C-7A1EF7A432EB}">
      <dgm:prSet/>
      <dgm:spPr/>
      <dgm:t>
        <a:bodyPr/>
        <a:lstStyle/>
        <a:p>
          <a:endParaRPr lang="en-US"/>
        </a:p>
      </dgm:t>
    </dgm:pt>
    <dgm:pt modelId="{E31E8386-8D43-4BD2-A862-3E3A318C7F46}" type="sibTrans" cxnId="{AC9148FB-655B-4241-830C-7A1EF7A432EB}">
      <dgm:prSet/>
      <dgm:spPr/>
      <dgm:t>
        <a:bodyPr/>
        <a:lstStyle/>
        <a:p>
          <a:endParaRPr lang="en-US"/>
        </a:p>
      </dgm:t>
    </dgm:pt>
    <dgm:pt modelId="{A490715C-88B1-4963-8C14-3760289B69CD}">
      <dgm:prSet phldrT="[Text]" custT="1"/>
      <dgm:spPr>
        <a:solidFill>
          <a:srgbClr val="FF7600"/>
        </a:solidFill>
        <a:ln w="34925">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3400" dirty="0" smtClean="0"/>
            <a:t>Build Mirror</a:t>
          </a:r>
          <a:endParaRPr lang="en-US" sz="3400" dirty="0"/>
        </a:p>
      </dgm:t>
    </dgm:pt>
    <dgm:pt modelId="{2018A397-C2F2-496F-A93F-C576D2DAD8C5}" type="parTrans" cxnId="{F44A98F6-F110-4A8C-8EFC-E56C8BF8588D}">
      <dgm:prSet/>
      <dgm:spPr/>
      <dgm:t>
        <a:bodyPr/>
        <a:lstStyle/>
        <a:p>
          <a:endParaRPr lang="en-US"/>
        </a:p>
      </dgm:t>
    </dgm:pt>
    <dgm:pt modelId="{3FBFBD1A-EC1A-499B-90B1-CB2B9F37D2EA}" type="sibTrans" cxnId="{F44A98F6-F110-4A8C-8EFC-E56C8BF8588D}">
      <dgm:prSet/>
      <dgm:spPr/>
      <dgm:t>
        <a:bodyPr/>
        <a:lstStyle/>
        <a:p>
          <a:endParaRPr lang="en-US"/>
        </a:p>
      </dgm:t>
    </dgm:pt>
    <dgm:pt modelId="{9BFF2DC5-34B9-48F6-967E-7B3AC6179D4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Phone App</a:t>
          </a:r>
          <a:endParaRPr lang="en-US" sz="2000" dirty="0"/>
        </a:p>
      </dgm:t>
    </dgm:pt>
    <dgm:pt modelId="{2575212D-8090-44D5-8829-ACA7EE9A70DE}" type="parTrans" cxnId="{2AA6C714-0AA4-460B-9B61-4D5A79FD8003}">
      <dgm:prSet/>
      <dgm:spPr/>
      <dgm:t>
        <a:bodyPr/>
        <a:lstStyle/>
        <a:p>
          <a:endParaRPr lang="en-US"/>
        </a:p>
      </dgm:t>
    </dgm:pt>
    <dgm:pt modelId="{D29B225F-8A0F-4C85-AB95-2A9E14FD9C06}" type="sibTrans" cxnId="{2AA6C714-0AA4-460B-9B61-4D5A79FD8003}">
      <dgm:prSet/>
      <dgm:spPr/>
      <dgm:t>
        <a:bodyPr/>
        <a:lstStyle/>
        <a:p>
          <a:endParaRPr lang="en-US"/>
        </a:p>
      </dgm:t>
    </dgm:pt>
    <dgm:pt modelId="{7491ED81-F33F-41D1-8311-3670EDDF1A2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for Mirror</a:t>
          </a:r>
          <a:endParaRPr lang="en-US" sz="2000" dirty="0"/>
        </a:p>
      </dgm:t>
    </dgm:pt>
    <dgm:pt modelId="{8AEA150C-C84B-4CA6-88E6-4052A311CA39}" type="parTrans" cxnId="{5CBE6629-AE7B-4D81-9BBA-05B181212F33}">
      <dgm:prSet/>
      <dgm:spPr/>
      <dgm:t>
        <a:bodyPr/>
        <a:lstStyle/>
        <a:p>
          <a:endParaRPr lang="en-US"/>
        </a:p>
      </dgm:t>
    </dgm:pt>
    <dgm:pt modelId="{70C85D3F-B364-47C8-959F-E11398E84970}" type="sibTrans" cxnId="{5CBE6629-AE7B-4D81-9BBA-05B181212F33}">
      <dgm:prSet/>
      <dgm:spPr/>
      <dgm:t>
        <a:bodyPr/>
        <a:lstStyle/>
        <a:p>
          <a:endParaRPr lang="en-US"/>
        </a:p>
      </dgm:t>
    </dgm:pt>
    <dgm:pt modelId="{2712AFD9-7309-4C18-9FA2-8CB3756AD651}">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Networking Code</a:t>
          </a:r>
          <a:endParaRPr lang="en-US" sz="2000" dirty="0"/>
        </a:p>
      </dgm:t>
    </dgm:pt>
    <dgm:pt modelId="{2BD8842D-FD79-43A5-9F60-67F285ABEC21}" type="parTrans" cxnId="{31F09D4B-60A4-4830-998B-4F7BE18472B9}">
      <dgm:prSet/>
      <dgm:spPr/>
      <dgm:t>
        <a:bodyPr/>
        <a:lstStyle/>
        <a:p>
          <a:endParaRPr lang="en-US"/>
        </a:p>
      </dgm:t>
    </dgm:pt>
    <dgm:pt modelId="{97F48C12-58B1-4372-9BCD-2D1BA9BD90B0}" type="sibTrans" cxnId="{31F09D4B-60A4-4830-998B-4F7BE18472B9}">
      <dgm:prSet/>
      <dgm:spPr/>
      <dgm:t>
        <a:bodyPr/>
        <a:lstStyle/>
        <a:p>
          <a:endParaRPr lang="en-US"/>
        </a:p>
      </dgm:t>
    </dgm:pt>
    <dgm:pt modelId="{A12059D4-10BF-425F-88AF-397D684928BB}">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Add Widgets</a:t>
          </a:r>
          <a:endParaRPr lang="en-US" sz="2000" dirty="0"/>
        </a:p>
      </dgm:t>
    </dgm:pt>
    <dgm:pt modelId="{0CBCCF9C-AA59-43F7-9601-BED140DF61F9}" type="parTrans" cxnId="{EF87E101-5675-421B-8CD1-D09B5D17B86C}">
      <dgm:prSet/>
      <dgm:spPr/>
      <dgm:t>
        <a:bodyPr/>
        <a:lstStyle/>
        <a:p>
          <a:endParaRPr lang="en-US"/>
        </a:p>
      </dgm:t>
    </dgm:pt>
    <dgm:pt modelId="{066078D5-9297-454E-B7D6-1293BAAD5604}" type="sibTrans" cxnId="{EF87E101-5675-421B-8CD1-D09B5D17B86C}">
      <dgm:prSet/>
      <dgm:spPr/>
      <dgm:t>
        <a:bodyPr/>
        <a:lstStyle/>
        <a:p>
          <a:endParaRPr lang="en-US"/>
        </a:p>
      </dgm:t>
    </dgm:pt>
    <dgm:pt modelId="{40437652-CCFA-400E-8052-1132F589652C}">
      <dgm:prSet phldrT="[Text]"/>
      <dgm:spPr>
        <a:solidFill>
          <a:srgbClr val="FF7600"/>
        </a:solidFill>
        <a:ln w="44450">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ln>
      </dgm:spPr>
      <dgm:t>
        <a:bodyPr/>
        <a:lstStyle/>
        <a:p>
          <a:r>
            <a:rPr lang="en-US" dirty="0" smtClean="0"/>
            <a:t>Put it all Together</a:t>
          </a:r>
          <a:endParaRPr lang="en-US" dirty="0"/>
        </a:p>
      </dgm:t>
    </dgm:pt>
    <dgm:pt modelId="{997D5D19-2D32-49E6-8B7E-955117D8377C}" type="parTrans" cxnId="{9E0BB681-9742-4729-8CB4-42019F34109A}">
      <dgm:prSet/>
      <dgm:spPr/>
      <dgm:t>
        <a:bodyPr/>
        <a:lstStyle/>
        <a:p>
          <a:endParaRPr lang="en-US"/>
        </a:p>
      </dgm:t>
    </dgm:pt>
    <dgm:pt modelId="{1747F275-126A-4370-A13D-7CA9EB8226B7}" type="sibTrans" cxnId="{9E0BB681-9742-4729-8CB4-42019F34109A}">
      <dgm:prSet/>
      <dgm:spPr/>
      <dgm:t>
        <a:bodyPr/>
        <a:lstStyle/>
        <a:p>
          <a:endParaRPr lang="en-US"/>
        </a:p>
      </dgm:t>
    </dgm:pt>
    <dgm:pt modelId="{FFF28154-83CD-4712-BB41-09D9FE546907}">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Planning</a:t>
          </a:r>
          <a:endParaRPr lang="en-US" sz="2400" dirty="0"/>
        </a:p>
      </dgm:t>
    </dgm:pt>
    <dgm:pt modelId="{126A92B0-4CA6-4BFB-96B7-71E80593A372}" type="parTrans" cxnId="{42FEAAE9-A585-4666-954E-65CFAA57674A}">
      <dgm:prSet/>
      <dgm:spPr/>
      <dgm:t>
        <a:bodyPr/>
        <a:lstStyle/>
        <a:p>
          <a:endParaRPr lang="en-US"/>
        </a:p>
      </dgm:t>
    </dgm:pt>
    <dgm:pt modelId="{A143938E-C176-4F8B-A10B-3FD08ED5FAE0}" type="sibTrans" cxnId="{42FEAAE9-A585-4666-954E-65CFAA57674A}">
      <dgm:prSet/>
      <dgm:spPr/>
      <dgm:t>
        <a:bodyPr/>
        <a:lstStyle/>
        <a:p>
          <a:endParaRPr lang="en-US"/>
        </a:p>
      </dgm:t>
    </dgm:pt>
    <dgm:pt modelId="{CEDACA27-0E1E-4D02-912D-ECAB7811D6F1}">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Gather Materials</a:t>
          </a:r>
          <a:endParaRPr lang="en-US" sz="2000" dirty="0"/>
        </a:p>
      </dgm:t>
    </dgm:pt>
    <dgm:pt modelId="{44A5FDF7-D131-4911-B631-6D0A968CD95A}" type="parTrans" cxnId="{D92EBC67-38C9-4111-BA50-0A8EB0136A55}">
      <dgm:prSet/>
      <dgm:spPr/>
      <dgm:t>
        <a:bodyPr/>
        <a:lstStyle/>
        <a:p>
          <a:endParaRPr lang="en-US"/>
        </a:p>
      </dgm:t>
    </dgm:pt>
    <dgm:pt modelId="{E29085C5-6AC7-40A6-93C3-60EC7ED68242}" type="sibTrans" cxnId="{D92EBC67-38C9-4111-BA50-0A8EB0136A55}">
      <dgm:prSet/>
      <dgm:spPr/>
      <dgm:t>
        <a:bodyPr/>
        <a:lstStyle/>
        <a:p>
          <a:endParaRPr lang="en-US"/>
        </a:p>
      </dgm:t>
    </dgm:pt>
    <dgm:pt modelId="{01FE6FA9-79EF-4355-A857-76423CFB0E1D}">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Coding</a:t>
          </a:r>
          <a:endParaRPr lang="en-US" sz="2400" dirty="0"/>
        </a:p>
      </dgm:t>
    </dgm:pt>
    <dgm:pt modelId="{3CE7F8A1-4C0A-41D2-9EBD-9BBEB6933E80}" type="parTrans" cxnId="{3F14C427-FB2C-402E-9680-DCCFC91F5DE6}">
      <dgm:prSet/>
      <dgm:spPr/>
      <dgm:t>
        <a:bodyPr/>
        <a:lstStyle/>
        <a:p>
          <a:endParaRPr lang="en-US"/>
        </a:p>
      </dgm:t>
    </dgm:pt>
    <dgm:pt modelId="{BEDDF237-20A9-4063-B239-C454A11DB02C}" type="sibTrans" cxnId="{3F14C427-FB2C-402E-9680-DCCFC91F5DE6}">
      <dgm:prSet/>
      <dgm:spPr/>
      <dgm:t>
        <a:bodyPr/>
        <a:lstStyle/>
        <a:p>
          <a:endParaRPr lang="en-US"/>
        </a:p>
      </dgm:t>
    </dgm:pt>
    <dgm:pt modelId="{E3E55BCB-C695-4BC0-8A50-CF5D4B682786}" type="pres">
      <dgm:prSet presAssocID="{0F7D8C87-AF81-4247-AE52-9748284D05FC}" presName="Name0" presStyleCnt="0">
        <dgm:presLayoutVars>
          <dgm:dir/>
          <dgm:resizeHandles val="exact"/>
        </dgm:presLayoutVars>
      </dgm:prSet>
      <dgm:spPr/>
    </dgm:pt>
    <dgm:pt modelId="{C5DFB66B-B19C-4F64-972A-9A992AD27371}" type="pres">
      <dgm:prSet presAssocID="{FFF28154-83CD-4712-BB41-09D9FE546907}" presName="node" presStyleLbl="node1" presStyleIdx="0" presStyleCnt="4">
        <dgm:presLayoutVars>
          <dgm:bulletEnabled val="1"/>
        </dgm:presLayoutVars>
      </dgm:prSet>
      <dgm:spPr/>
      <dgm:t>
        <a:bodyPr/>
        <a:lstStyle/>
        <a:p>
          <a:endParaRPr lang="en-US"/>
        </a:p>
      </dgm:t>
    </dgm:pt>
    <dgm:pt modelId="{F7A0A795-22EC-4BF4-9245-2483A13A0CC7}" type="pres">
      <dgm:prSet presAssocID="{A143938E-C176-4F8B-A10B-3FD08ED5FAE0}" presName="sibTrans" presStyleLbl="sibTrans2D1" presStyleIdx="0" presStyleCnt="3"/>
      <dgm:spPr/>
      <dgm:t>
        <a:bodyPr/>
        <a:lstStyle/>
        <a:p>
          <a:endParaRPr lang="en-US"/>
        </a:p>
      </dgm:t>
    </dgm:pt>
    <dgm:pt modelId="{53520E3F-41ED-4ADD-BC3C-CC15A80AF98D}" type="pres">
      <dgm:prSet presAssocID="{A143938E-C176-4F8B-A10B-3FD08ED5FAE0}" presName="connectorText" presStyleLbl="sibTrans2D1" presStyleIdx="0" presStyleCnt="3"/>
      <dgm:spPr/>
      <dgm:t>
        <a:bodyPr/>
        <a:lstStyle/>
        <a:p>
          <a:endParaRPr lang="en-US"/>
        </a:p>
      </dgm:t>
    </dgm:pt>
    <dgm:pt modelId="{3CAE4038-CF16-423E-9389-1EDB57E0D2DB}" type="pres">
      <dgm:prSet presAssocID="{A490715C-88B1-4963-8C14-3760289B69CD}" presName="node" presStyleLbl="node1" presStyleIdx="1" presStyleCnt="4">
        <dgm:presLayoutVars>
          <dgm:bulletEnabled val="1"/>
        </dgm:presLayoutVars>
      </dgm:prSet>
      <dgm:spPr/>
      <dgm:t>
        <a:bodyPr/>
        <a:lstStyle/>
        <a:p>
          <a:endParaRPr lang="en-US"/>
        </a:p>
      </dgm:t>
    </dgm:pt>
    <dgm:pt modelId="{69C2E15D-9A49-45BF-9824-76B5E3766D66}" type="pres">
      <dgm:prSet presAssocID="{3FBFBD1A-EC1A-499B-90B1-CB2B9F37D2EA}" presName="sibTrans" presStyleLbl="sibTrans2D1" presStyleIdx="1" presStyleCnt="3"/>
      <dgm:spPr/>
      <dgm:t>
        <a:bodyPr/>
        <a:lstStyle/>
        <a:p>
          <a:endParaRPr lang="en-US"/>
        </a:p>
      </dgm:t>
    </dgm:pt>
    <dgm:pt modelId="{A5FE4135-70A6-40A2-ADDB-001714FFA1EE}" type="pres">
      <dgm:prSet presAssocID="{3FBFBD1A-EC1A-499B-90B1-CB2B9F37D2EA}" presName="connectorText" presStyleLbl="sibTrans2D1" presStyleIdx="1" presStyleCnt="3"/>
      <dgm:spPr/>
      <dgm:t>
        <a:bodyPr/>
        <a:lstStyle/>
        <a:p>
          <a:endParaRPr lang="en-US"/>
        </a:p>
      </dgm:t>
    </dgm:pt>
    <dgm:pt modelId="{D639BD0E-9DF9-403C-A6D6-B6698081A4EB}" type="pres">
      <dgm:prSet presAssocID="{01FE6FA9-79EF-4355-A857-76423CFB0E1D}" presName="node" presStyleLbl="node1" presStyleIdx="2" presStyleCnt="4">
        <dgm:presLayoutVars>
          <dgm:bulletEnabled val="1"/>
        </dgm:presLayoutVars>
      </dgm:prSet>
      <dgm:spPr/>
      <dgm:t>
        <a:bodyPr/>
        <a:lstStyle/>
        <a:p>
          <a:endParaRPr lang="en-US"/>
        </a:p>
      </dgm:t>
    </dgm:pt>
    <dgm:pt modelId="{7BBE9A24-8EF0-4BDC-800E-4EFD6F998A7F}" type="pres">
      <dgm:prSet presAssocID="{BEDDF237-20A9-4063-B239-C454A11DB02C}" presName="sibTrans" presStyleLbl="sibTrans2D1" presStyleIdx="2" presStyleCnt="3"/>
      <dgm:spPr/>
      <dgm:t>
        <a:bodyPr/>
        <a:lstStyle/>
        <a:p>
          <a:endParaRPr lang="en-US"/>
        </a:p>
      </dgm:t>
    </dgm:pt>
    <dgm:pt modelId="{BF46E98E-5A9E-46C6-8FDC-BA5659F9CD6E}" type="pres">
      <dgm:prSet presAssocID="{BEDDF237-20A9-4063-B239-C454A11DB02C}" presName="connectorText" presStyleLbl="sibTrans2D1" presStyleIdx="2" presStyleCnt="3"/>
      <dgm:spPr/>
      <dgm:t>
        <a:bodyPr/>
        <a:lstStyle/>
        <a:p>
          <a:endParaRPr lang="en-US"/>
        </a:p>
      </dgm:t>
    </dgm:pt>
    <dgm:pt modelId="{3DE751E8-0157-4810-B702-8673E8253CCC}" type="pres">
      <dgm:prSet presAssocID="{40437652-CCFA-400E-8052-1132F589652C}" presName="node" presStyleLbl="node1" presStyleIdx="3" presStyleCnt="4">
        <dgm:presLayoutVars>
          <dgm:bulletEnabled val="1"/>
        </dgm:presLayoutVars>
      </dgm:prSet>
      <dgm:spPr/>
      <dgm:t>
        <a:bodyPr/>
        <a:lstStyle/>
        <a:p>
          <a:endParaRPr lang="en-US"/>
        </a:p>
      </dgm:t>
    </dgm:pt>
  </dgm:ptLst>
  <dgm:cxnLst>
    <dgm:cxn modelId="{340858D8-5C1C-4647-B57D-9A5159C431EE}" type="presOf" srcId="{7491ED81-F33F-41D1-8311-3670EDDF1A23}" destId="{D639BD0E-9DF9-403C-A6D6-B6698081A4EB}" srcOrd="0" destOrd="2" presId="urn:microsoft.com/office/officeart/2005/8/layout/process1"/>
    <dgm:cxn modelId="{B1419173-A12F-4C31-B52C-6F37B238E104}" type="presOf" srcId="{01FE6FA9-79EF-4355-A857-76423CFB0E1D}" destId="{D639BD0E-9DF9-403C-A6D6-B6698081A4EB}" srcOrd="0" destOrd="0" presId="urn:microsoft.com/office/officeart/2005/8/layout/process1"/>
    <dgm:cxn modelId="{3D54C29D-4327-427C-AEAD-4AEA80BEED45}" type="presOf" srcId="{FFF28154-83CD-4712-BB41-09D9FE546907}" destId="{C5DFB66B-B19C-4F64-972A-9A992AD27371}" srcOrd="0" destOrd="0" presId="urn:microsoft.com/office/officeart/2005/8/layout/process1"/>
    <dgm:cxn modelId="{5F06DCEB-ED14-422C-BBEC-11A94352B086}" type="presOf" srcId="{A143938E-C176-4F8B-A10B-3FD08ED5FAE0}" destId="{F7A0A795-22EC-4BF4-9245-2483A13A0CC7}" srcOrd="0" destOrd="0" presId="urn:microsoft.com/office/officeart/2005/8/layout/process1"/>
    <dgm:cxn modelId="{F44A98F6-F110-4A8C-8EFC-E56C8BF8588D}" srcId="{0F7D8C87-AF81-4247-AE52-9748284D05FC}" destId="{A490715C-88B1-4963-8C14-3760289B69CD}" srcOrd="1" destOrd="0" parTransId="{2018A397-C2F2-496F-A93F-C576D2DAD8C5}" sibTransId="{3FBFBD1A-EC1A-499B-90B1-CB2B9F37D2EA}"/>
    <dgm:cxn modelId="{9E0BB681-9742-4729-8CB4-42019F34109A}" srcId="{0F7D8C87-AF81-4247-AE52-9748284D05FC}" destId="{40437652-CCFA-400E-8052-1132F589652C}" srcOrd="3" destOrd="0" parTransId="{997D5D19-2D32-49E6-8B7E-955117D8377C}" sibTransId="{1747F275-126A-4370-A13D-7CA9EB8226B7}"/>
    <dgm:cxn modelId="{6439D13B-B156-46A9-9436-0A936C6BF5FE}" type="presOf" srcId="{A490715C-88B1-4963-8C14-3760289B69CD}" destId="{3CAE4038-CF16-423E-9389-1EDB57E0D2DB}" srcOrd="0" destOrd="0" presId="urn:microsoft.com/office/officeart/2005/8/layout/process1"/>
    <dgm:cxn modelId="{153F6606-819A-431C-9F39-A944E0AA909D}" type="presOf" srcId="{3FBFBD1A-EC1A-499B-90B1-CB2B9F37D2EA}" destId="{A5FE4135-70A6-40A2-ADDB-001714FFA1EE}" srcOrd="1" destOrd="0" presId="urn:microsoft.com/office/officeart/2005/8/layout/process1"/>
    <dgm:cxn modelId="{04EE33BD-F7DD-40FA-AF20-82F21CA56B48}" type="presOf" srcId="{CEDACA27-0E1E-4D02-912D-ECAB7811D6F1}" destId="{C5DFB66B-B19C-4F64-972A-9A992AD27371}" srcOrd="0" destOrd="2" presId="urn:microsoft.com/office/officeart/2005/8/layout/process1"/>
    <dgm:cxn modelId="{6CA4828F-DD86-4B4B-B3E5-C2A554D9E37B}" type="presOf" srcId="{9BFF2DC5-34B9-48F6-967E-7B3AC6179D43}" destId="{D639BD0E-9DF9-403C-A6D6-B6698081A4EB}" srcOrd="0" destOrd="1" presId="urn:microsoft.com/office/officeart/2005/8/layout/process1"/>
    <dgm:cxn modelId="{6C2A80F2-52FC-4873-BA35-25850ACB7034}" type="presOf" srcId="{BEDDF237-20A9-4063-B239-C454A11DB02C}" destId="{7BBE9A24-8EF0-4BDC-800E-4EFD6F998A7F}" srcOrd="0" destOrd="0" presId="urn:microsoft.com/office/officeart/2005/8/layout/process1"/>
    <dgm:cxn modelId="{5A73E080-58C1-4ED1-92BE-C056ECB58559}" type="presOf" srcId="{BEDDF237-20A9-4063-B239-C454A11DB02C}" destId="{BF46E98E-5A9E-46C6-8FDC-BA5659F9CD6E}" srcOrd="1" destOrd="0" presId="urn:microsoft.com/office/officeart/2005/8/layout/process1"/>
    <dgm:cxn modelId="{9F4C718E-2AF9-4485-B799-16D8FBF98BF7}" type="presOf" srcId="{A12059D4-10BF-425F-88AF-397D684928BB}" destId="{D639BD0E-9DF9-403C-A6D6-B6698081A4EB}" srcOrd="0" destOrd="4" presId="urn:microsoft.com/office/officeart/2005/8/layout/process1"/>
    <dgm:cxn modelId="{AE24FB60-E5EB-40BF-944E-22E1C408FE87}" type="presOf" srcId="{40437652-CCFA-400E-8052-1132F589652C}" destId="{3DE751E8-0157-4810-B702-8673E8253CCC}" srcOrd="0" destOrd="0" presId="urn:microsoft.com/office/officeart/2005/8/layout/process1"/>
    <dgm:cxn modelId="{D92EBC67-38C9-4111-BA50-0A8EB0136A55}" srcId="{FFF28154-83CD-4712-BB41-09D9FE546907}" destId="{CEDACA27-0E1E-4D02-912D-ECAB7811D6F1}" srcOrd="1" destOrd="0" parTransId="{44A5FDF7-D131-4911-B631-6D0A968CD95A}" sibTransId="{E29085C5-6AC7-40A6-93C3-60EC7ED68242}"/>
    <dgm:cxn modelId="{62131AE3-9E12-41B7-8211-27F51A271EF1}" type="presOf" srcId="{A143938E-C176-4F8B-A10B-3FD08ED5FAE0}" destId="{53520E3F-41ED-4ADD-BC3C-CC15A80AF98D}" srcOrd="1" destOrd="0" presId="urn:microsoft.com/office/officeart/2005/8/layout/process1"/>
    <dgm:cxn modelId="{31F09D4B-60A4-4830-998B-4F7BE18472B9}" srcId="{01FE6FA9-79EF-4355-A857-76423CFB0E1D}" destId="{2712AFD9-7309-4C18-9FA2-8CB3756AD651}" srcOrd="2" destOrd="0" parTransId="{2BD8842D-FD79-43A5-9F60-67F285ABEC21}" sibTransId="{97F48C12-58B1-4372-9BCD-2D1BA9BD90B0}"/>
    <dgm:cxn modelId="{EF87E101-5675-421B-8CD1-D09B5D17B86C}" srcId="{01FE6FA9-79EF-4355-A857-76423CFB0E1D}" destId="{A12059D4-10BF-425F-88AF-397D684928BB}" srcOrd="3" destOrd="0" parTransId="{0CBCCF9C-AA59-43F7-9601-BED140DF61F9}" sibTransId="{066078D5-9297-454E-B7D6-1293BAAD5604}"/>
    <dgm:cxn modelId="{F9E3D31E-208A-4C3B-8C9A-9E98E51FCCCA}" type="presOf" srcId="{0F7D8C87-AF81-4247-AE52-9748284D05FC}" destId="{E3E55BCB-C695-4BC0-8A50-CF5D4B682786}" srcOrd="0" destOrd="0" presId="urn:microsoft.com/office/officeart/2005/8/layout/process1"/>
    <dgm:cxn modelId="{5CBE6629-AE7B-4D81-9BBA-05B181212F33}" srcId="{01FE6FA9-79EF-4355-A857-76423CFB0E1D}" destId="{7491ED81-F33F-41D1-8311-3670EDDF1A23}" srcOrd="1" destOrd="0" parTransId="{8AEA150C-C84B-4CA6-88E6-4052A311CA39}" sibTransId="{70C85D3F-B364-47C8-959F-E11398E84970}"/>
    <dgm:cxn modelId="{D56CDBC3-1FC5-463C-8A9F-A98260D1BBD9}" type="presOf" srcId="{3FBFBD1A-EC1A-499B-90B1-CB2B9F37D2EA}" destId="{69C2E15D-9A49-45BF-9824-76B5E3766D66}" srcOrd="0" destOrd="0" presId="urn:microsoft.com/office/officeart/2005/8/layout/process1"/>
    <dgm:cxn modelId="{EA9E2C9D-3C95-44B5-9EC8-BA335EAE13A4}" type="presOf" srcId="{2712AFD9-7309-4C18-9FA2-8CB3756AD651}" destId="{D639BD0E-9DF9-403C-A6D6-B6698081A4EB}" srcOrd="0" destOrd="3" presId="urn:microsoft.com/office/officeart/2005/8/layout/process1"/>
    <dgm:cxn modelId="{2AA6C714-0AA4-460B-9B61-4D5A79FD8003}" srcId="{01FE6FA9-79EF-4355-A857-76423CFB0E1D}" destId="{9BFF2DC5-34B9-48F6-967E-7B3AC6179D43}" srcOrd="0" destOrd="0" parTransId="{2575212D-8090-44D5-8829-ACA7EE9A70DE}" sibTransId="{D29B225F-8A0F-4C85-AB95-2A9E14FD9C06}"/>
    <dgm:cxn modelId="{42FEAAE9-A585-4666-954E-65CFAA57674A}" srcId="{0F7D8C87-AF81-4247-AE52-9748284D05FC}" destId="{FFF28154-83CD-4712-BB41-09D9FE546907}" srcOrd="0" destOrd="0" parTransId="{126A92B0-4CA6-4BFB-96B7-71E80593A372}" sibTransId="{A143938E-C176-4F8B-A10B-3FD08ED5FAE0}"/>
    <dgm:cxn modelId="{3F14C427-FB2C-402E-9680-DCCFC91F5DE6}" srcId="{0F7D8C87-AF81-4247-AE52-9748284D05FC}" destId="{01FE6FA9-79EF-4355-A857-76423CFB0E1D}" srcOrd="2" destOrd="0" parTransId="{3CE7F8A1-4C0A-41D2-9EBD-9BBEB6933E80}" sibTransId="{BEDDF237-20A9-4063-B239-C454A11DB02C}"/>
    <dgm:cxn modelId="{09EDEC43-E2B4-4C96-82CB-31EF2DF3DCB0}" type="presOf" srcId="{CB1B6CD2-02E7-43E7-A1BD-5069BD0789E9}" destId="{C5DFB66B-B19C-4F64-972A-9A992AD27371}" srcOrd="0" destOrd="1" presId="urn:microsoft.com/office/officeart/2005/8/layout/process1"/>
    <dgm:cxn modelId="{AC9148FB-655B-4241-830C-7A1EF7A432EB}" srcId="{FFF28154-83CD-4712-BB41-09D9FE546907}" destId="{CB1B6CD2-02E7-43E7-A1BD-5069BD0789E9}" srcOrd="0" destOrd="0" parTransId="{2E518530-9116-4211-9A2B-B0445D30717E}" sibTransId="{E31E8386-8D43-4BD2-A862-3E3A318C7F46}"/>
    <dgm:cxn modelId="{B5301A93-A486-413F-AC7B-755FDBDC1C6A}" type="presParOf" srcId="{E3E55BCB-C695-4BC0-8A50-CF5D4B682786}" destId="{C5DFB66B-B19C-4F64-972A-9A992AD27371}" srcOrd="0" destOrd="0" presId="urn:microsoft.com/office/officeart/2005/8/layout/process1"/>
    <dgm:cxn modelId="{CBA86B00-391A-4510-9492-8DED05AFFDE1}" type="presParOf" srcId="{E3E55BCB-C695-4BC0-8A50-CF5D4B682786}" destId="{F7A0A795-22EC-4BF4-9245-2483A13A0CC7}" srcOrd="1" destOrd="0" presId="urn:microsoft.com/office/officeart/2005/8/layout/process1"/>
    <dgm:cxn modelId="{B4D7C45C-1803-44C1-80ED-53375EDC79B3}" type="presParOf" srcId="{F7A0A795-22EC-4BF4-9245-2483A13A0CC7}" destId="{53520E3F-41ED-4ADD-BC3C-CC15A80AF98D}" srcOrd="0" destOrd="0" presId="urn:microsoft.com/office/officeart/2005/8/layout/process1"/>
    <dgm:cxn modelId="{DCAAEE5C-8556-430F-8306-2295A85F9126}" type="presParOf" srcId="{E3E55BCB-C695-4BC0-8A50-CF5D4B682786}" destId="{3CAE4038-CF16-423E-9389-1EDB57E0D2DB}" srcOrd="2" destOrd="0" presId="urn:microsoft.com/office/officeart/2005/8/layout/process1"/>
    <dgm:cxn modelId="{780CACC1-1995-4C66-9BF5-3FA7C530E40F}" type="presParOf" srcId="{E3E55BCB-C695-4BC0-8A50-CF5D4B682786}" destId="{69C2E15D-9A49-45BF-9824-76B5E3766D66}" srcOrd="3" destOrd="0" presId="urn:microsoft.com/office/officeart/2005/8/layout/process1"/>
    <dgm:cxn modelId="{EAAA43F4-61BD-486B-8CC7-FFC0FF4753F2}" type="presParOf" srcId="{69C2E15D-9A49-45BF-9824-76B5E3766D66}" destId="{A5FE4135-70A6-40A2-ADDB-001714FFA1EE}" srcOrd="0" destOrd="0" presId="urn:microsoft.com/office/officeart/2005/8/layout/process1"/>
    <dgm:cxn modelId="{24D78E75-99EB-465E-8FEA-9691A8DBB375}" type="presParOf" srcId="{E3E55BCB-C695-4BC0-8A50-CF5D4B682786}" destId="{D639BD0E-9DF9-403C-A6D6-B6698081A4EB}" srcOrd="4" destOrd="0" presId="urn:microsoft.com/office/officeart/2005/8/layout/process1"/>
    <dgm:cxn modelId="{E43AA6CE-233C-4332-A218-014E051915BF}" type="presParOf" srcId="{E3E55BCB-C695-4BC0-8A50-CF5D4B682786}" destId="{7BBE9A24-8EF0-4BDC-800E-4EFD6F998A7F}" srcOrd="5" destOrd="0" presId="urn:microsoft.com/office/officeart/2005/8/layout/process1"/>
    <dgm:cxn modelId="{BBA55E9E-E71A-4A52-8295-8A116CE99977}" type="presParOf" srcId="{7BBE9A24-8EF0-4BDC-800E-4EFD6F998A7F}" destId="{BF46E98E-5A9E-46C6-8FDC-BA5659F9CD6E}" srcOrd="0" destOrd="0" presId="urn:microsoft.com/office/officeart/2005/8/layout/process1"/>
    <dgm:cxn modelId="{8910C207-C115-4485-991F-CB6BAB643821}" type="presParOf" srcId="{E3E55BCB-C695-4BC0-8A50-CF5D4B682786}" destId="{3DE751E8-0157-4810-B702-8673E8253CCC}"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FB66B-B19C-4F64-972A-9A992AD27371}">
      <dsp:nvSpPr>
        <dsp:cNvPr id="0" name=""/>
        <dsp:cNvSpPr/>
      </dsp:nvSpPr>
      <dsp:spPr>
        <a:xfrm>
          <a:off x="5197" y="129821"/>
          <a:ext cx="2272583" cy="2903535"/>
        </a:xfrm>
        <a:prstGeom prst="roundRect">
          <a:avLst>
            <a:gd name="adj" fmla="val 10000"/>
          </a:avLst>
        </a:prstGeom>
        <a:solidFill>
          <a:srgbClr val="FF7600"/>
        </a:solidFill>
        <a:ln w="15875" cap="rnd" cmpd="sng" algn="ctr">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Planning</a:t>
          </a:r>
          <a:endParaRPr lang="en-US" sz="2400" kern="1200" dirty="0"/>
        </a:p>
        <a:p>
          <a:pPr marL="228600" lvl="1" indent="-228600" algn="l" defTabSz="889000">
            <a:lnSpc>
              <a:spcPct val="90000"/>
            </a:lnSpc>
            <a:spcBef>
              <a:spcPct val="0"/>
            </a:spcBef>
            <a:spcAft>
              <a:spcPct val="15000"/>
            </a:spcAft>
            <a:buChar char="••"/>
          </a:pPr>
          <a:r>
            <a:rPr lang="en-US" sz="2000" kern="1200" dirty="0" smtClean="0"/>
            <a:t>Design Decisions</a:t>
          </a:r>
          <a:endParaRPr lang="en-US" sz="2000" kern="1200" dirty="0"/>
        </a:p>
        <a:p>
          <a:pPr marL="228600" lvl="1" indent="-228600" algn="l" defTabSz="889000">
            <a:lnSpc>
              <a:spcPct val="90000"/>
            </a:lnSpc>
            <a:spcBef>
              <a:spcPct val="0"/>
            </a:spcBef>
            <a:spcAft>
              <a:spcPct val="15000"/>
            </a:spcAft>
            <a:buChar char="••"/>
          </a:pPr>
          <a:r>
            <a:rPr lang="en-US" sz="2000" kern="1200" dirty="0" smtClean="0"/>
            <a:t>Gather Materials</a:t>
          </a:r>
          <a:endParaRPr lang="en-US" sz="2000" kern="1200" dirty="0"/>
        </a:p>
      </dsp:txBody>
      <dsp:txXfrm>
        <a:off x="71759" y="196383"/>
        <a:ext cx="2139459" cy="2770411"/>
      </dsp:txXfrm>
    </dsp:sp>
    <dsp:sp modelId="{F7A0A795-22EC-4BF4-9245-2483A13A0CC7}">
      <dsp:nvSpPr>
        <dsp:cNvPr id="0" name=""/>
        <dsp:cNvSpPr/>
      </dsp:nvSpPr>
      <dsp:spPr>
        <a:xfrm>
          <a:off x="2505039"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505039" y="1412509"/>
        <a:ext cx="337251" cy="338160"/>
      </dsp:txXfrm>
    </dsp:sp>
    <dsp:sp modelId="{3CAE4038-CF16-423E-9389-1EDB57E0D2DB}">
      <dsp:nvSpPr>
        <dsp:cNvPr id="0" name=""/>
        <dsp:cNvSpPr/>
      </dsp:nvSpPr>
      <dsp:spPr>
        <a:xfrm>
          <a:off x="3186814" y="129821"/>
          <a:ext cx="2272583" cy="2903535"/>
        </a:xfrm>
        <a:prstGeom prst="roundRect">
          <a:avLst>
            <a:gd name="adj" fmla="val 10000"/>
          </a:avLst>
        </a:prstGeom>
        <a:solidFill>
          <a:srgbClr val="FF7600"/>
        </a:solidFill>
        <a:ln w="34925" cap="rnd" cmpd="sng" algn="ctr">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Build Mirror</a:t>
          </a:r>
          <a:endParaRPr lang="en-US" sz="3400" kern="1200" dirty="0"/>
        </a:p>
      </dsp:txBody>
      <dsp:txXfrm>
        <a:off x="3253376" y="196383"/>
        <a:ext cx="2139459" cy="2770411"/>
      </dsp:txXfrm>
    </dsp:sp>
    <dsp:sp modelId="{69C2E15D-9A49-45BF-9824-76B5E3766D66}">
      <dsp:nvSpPr>
        <dsp:cNvPr id="0" name=""/>
        <dsp:cNvSpPr/>
      </dsp:nvSpPr>
      <dsp:spPr>
        <a:xfrm>
          <a:off x="5686656"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686656" y="1412509"/>
        <a:ext cx="337251" cy="338160"/>
      </dsp:txXfrm>
    </dsp:sp>
    <dsp:sp modelId="{D639BD0E-9DF9-403C-A6D6-B6698081A4EB}">
      <dsp:nvSpPr>
        <dsp:cNvPr id="0" name=""/>
        <dsp:cNvSpPr/>
      </dsp:nvSpPr>
      <dsp:spPr>
        <a:xfrm>
          <a:off x="6368431" y="129821"/>
          <a:ext cx="2272583" cy="2903535"/>
        </a:xfrm>
        <a:prstGeom prst="roundRect">
          <a:avLst>
            <a:gd name="adj" fmla="val 10000"/>
          </a:avLst>
        </a:prstGeom>
        <a:solidFill>
          <a:srgbClr val="FF7600"/>
        </a:solidFill>
        <a:ln w="34925" cap="rnd" cmpd="sng" algn="ctr">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Coding</a:t>
          </a:r>
          <a:endParaRPr lang="en-US" sz="2400" kern="1200" dirty="0"/>
        </a:p>
        <a:p>
          <a:pPr marL="228600" lvl="1" indent="-228600" algn="l" defTabSz="889000">
            <a:lnSpc>
              <a:spcPct val="90000"/>
            </a:lnSpc>
            <a:spcBef>
              <a:spcPct val="0"/>
            </a:spcBef>
            <a:spcAft>
              <a:spcPct val="15000"/>
            </a:spcAft>
            <a:buChar char="••"/>
          </a:pPr>
          <a:r>
            <a:rPr lang="en-US" sz="2000" kern="1200" dirty="0" smtClean="0"/>
            <a:t>Code Phone App</a:t>
          </a:r>
          <a:endParaRPr lang="en-US" sz="2000" kern="1200" dirty="0"/>
        </a:p>
        <a:p>
          <a:pPr marL="228600" lvl="1" indent="-228600" algn="l" defTabSz="889000">
            <a:lnSpc>
              <a:spcPct val="90000"/>
            </a:lnSpc>
            <a:spcBef>
              <a:spcPct val="0"/>
            </a:spcBef>
            <a:spcAft>
              <a:spcPct val="15000"/>
            </a:spcAft>
            <a:buChar char="••"/>
          </a:pPr>
          <a:r>
            <a:rPr lang="en-US" sz="2000" kern="1200" dirty="0" smtClean="0"/>
            <a:t>Code for Mirror</a:t>
          </a:r>
          <a:endParaRPr lang="en-US" sz="2000" kern="1200" dirty="0"/>
        </a:p>
        <a:p>
          <a:pPr marL="228600" lvl="1" indent="-228600" algn="l" defTabSz="889000">
            <a:lnSpc>
              <a:spcPct val="90000"/>
            </a:lnSpc>
            <a:spcBef>
              <a:spcPct val="0"/>
            </a:spcBef>
            <a:spcAft>
              <a:spcPct val="15000"/>
            </a:spcAft>
            <a:buChar char="••"/>
          </a:pPr>
          <a:r>
            <a:rPr lang="en-US" sz="2000" kern="1200" dirty="0" smtClean="0"/>
            <a:t>Networking Code</a:t>
          </a:r>
          <a:endParaRPr lang="en-US" sz="2000" kern="1200" dirty="0"/>
        </a:p>
        <a:p>
          <a:pPr marL="228600" lvl="1" indent="-228600" algn="l" defTabSz="889000">
            <a:lnSpc>
              <a:spcPct val="90000"/>
            </a:lnSpc>
            <a:spcBef>
              <a:spcPct val="0"/>
            </a:spcBef>
            <a:spcAft>
              <a:spcPct val="15000"/>
            </a:spcAft>
            <a:buChar char="••"/>
          </a:pPr>
          <a:r>
            <a:rPr lang="en-US" sz="2000" kern="1200" dirty="0" smtClean="0"/>
            <a:t>Add Widgets</a:t>
          </a:r>
          <a:endParaRPr lang="en-US" sz="2000" kern="1200" dirty="0"/>
        </a:p>
      </dsp:txBody>
      <dsp:txXfrm>
        <a:off x="6434993" y="196383"/>
        <a:ext cx="2139459" cy="2770411"/>
      </dsp:txXfrm>
    </dsp:sp>
    <dsp:sp modelId="{7BBE9A24-8EF0-4BDC-800E-4EFD6F998A7F}">
      <dsp:nvSpPr>
        <dsp:cNvPr id="0" name=""/>
        <dsp:cNvSpPr/>
      </dsp:nvSpPr>
      <dsp:spPr>
        <a:xfrm>
          <a:off x="8868272"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8868272" y="1412509"/>
        <a:ext cx="337251" cy="338160"/>
      </dsp:txXfrm>
    </dsp:sp>
    <dsp:sp modelId="{3DE751E8-0157-4810-B702-8673E8253CCC}">
      <dsp:nvSpPr>
        <dsp:cNvPr id="0" name=""/>
        <dsp:cNvSpPr/>
      </dsp:nvSpPr>
      <dsp:spPr>
        <a:xfrm>
          <a:off x="9550047" y="129821"/>
          <a:ext cx="2272583" cy="2903535"/>
        </a:xfrm>
        <a:prstGeom prst="roundRect">
          <a:avLst>
            <a:gd name="adj" fmla="val 10000"/>
          </a:avLst>
        </a:prstGeom>
        <a:solidFill>
          <a:srgbClr val="FF7600"/>
        </a:solidFill>
        <a:ln w="44450" cap="rnd" cmpd="sng" algn="ctr">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Put it all Together</a:t>
          </a:r>
          <a:endParaRPr lang="en-US" sz="3400" kern="1200" dirty="0"/>
        </a:p>
      </dsp:txBody>
      <dsp:txXfrm>
        <a:off x="9616609" y="196383"/>
        <a:ext cx="2139459" cy="27704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305AB-30DA-4BD2-AD1F-D9DF6A798BB3}" type="datetimeFigureOut">
              <a:rPr lang="en-US" smtClean="0"/>
              <a:t>4/10/2017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59526-2A5B-4B63-891C-1A5FE98F6567}" type="slidenum">
              <a:rPr lang="en-US" smtClean="0"/>
              <a:t>‹#›</a:t>
            </a:fld>
            <a:endParaRPr lang="en-US"/>
          </a:p>
        </p:txBody>
      </p:sp>
    </p:spTree>
    <p:extLst>
      <p:ext uri="{BB962C8B-B14F-4D97-AF65-F5344CB8AC3E}">
        <p14:creationId xmlns:p14="http://schemas.microsoft.com/office/powerpoint/2010/main" val="326101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Team</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Introduce selves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smart mirror is a mirror that displays information.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our mirror: A cabinet-style mirror, made from recycled </a:t>
            </a:r>
            <a:r>
              <a:rPr lang="en-US"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barnwood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and two-way mirrored acrylic on top of a TV screen. The Mirror is run on a raspberry pi, a small computer that uses the TV as a monitor.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raspberry pi by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picture and budget (&lt; $100)</a:t>
            </a:r>
            <a:endPar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 Points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3</a:t>
            </a:fld>
            <a:endParaRPr lang="en-US"/>
          </a:p>
        </p:txBody>
      </p:sp>
    </p:spTree>
    <p:extLst>
      <p:ext uri="{BB962C8B-B14F-4D97-AF65-F5344CB8AC3E}">
        <p14:creationId xmlns:p14="http://schemas.microsoft.com/office/powerpoint/2010/main" val="375441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Internet of Things</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Raises a ton of security questions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Goals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Voice Control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Hand Gestures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Children’s Games (tooth brushing or getting ready in the morning)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Music</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Previewing a hair cut</a:t>
            </a:r>
            <a:endParaRPr lang="en-US" dirty="0" smtClean="0"/>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4" name="Slide Number Placeholder 3"/>
          <p:cNvSpPr>
            <a:spLocks noGrp="1"/>
          </p:cNvSpPr>
          <p:nvPr>
            <p:ph type="sldNum" sz="quarter" idx="10"/>
          </p:nvPr>
        </p:nvSpPr>
        <p:spPr/>
        <p:txBody>
          <a:bodyPr/>
          <a:lstStyle/>
          <a:p>
            <a:fld id="{A4759526-2A5B-4B63-891C-1A5FE98F6567}" type="slidenum">
              <a:rPr lang="en-US" smtClean="0"/>
              <a:t>12</a:t>
            </a:fld>
            <a:endParaRPr lang="en-US"/>
          </a:p>
        </p:txBody>
      </p:sp>
    </p:spTree>
    <p:extLst>
      <p:ext uri="{BB962C8B-B14F-4D97-AF65-F5344CB8AC3E}">
        <p14:creationId xmlns:p14="http://schemas.microsoft.com/office/powerpoint/2010/main" val="374072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Want to pick something being done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 the industry now and do that to our skill level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Internet of things = </a:t>
            </a:r>
            <a:r>
              <a:rPr lang="en-US"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prevelant</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 a cabinet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to hold the mirror</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software from the ground up (lots of help from professor Ward)</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 intuitive design</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4</a:t>
            </a:fld>
            <a:endParaRPr lang="en-US"/>
          </a:p>
        </p:txBody>
      </p:sp>
    </p:spTree>
    <p:extLst>
      <p:ext uri="{BB962C8B-B14F-4D97-AF65-F5344CB8AC3E}">
        <p14:creationId xmlns:p14="http://schemas.microsoft.com/office/powerpoint/2010/main" val="360789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Explain basic layout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9 Panel Display</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tap -&gt; it brings up options to set that panel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long hold -&gt; it brings up the options window to edit the current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Intuitive </a:t>
            </a:r>
            <a:r>
              <a:rPr lang="en-US" baseline="0" dirty="0" smtClean="0">
                <a:solidFill>
                  <a:schemeClr val="tx1"/>
                </a:solidFill>
                <a:latin typeface="+mn-lt"/>
                <a:ea typeface="+mn-ea"/>
                <a:cs typeface="+mn-cs"/>
              </a:rPr>
              <a:t>Phone App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p:txBody>
      </p:sp>
      <p:sp>
        <p:nvSpPr>
          <p:cNvPr id="4" name="Slide Number Placeholder 3"/>
          <p:cNvSpPr>
            <a:spLocks noGrp="1"/>
          </p:cNvSpPr>
          <p:nvPr>
            <p:ph type="sldNum" sz="quarter" idx="10"/>
          </p:nvPr>
        </p:nvSpPr>
        <p:spPr/>
        <p:txBody>
          <a:bodyPr/>
          <a:lstStyle/>
          <a:p>
            <a:fld id="{A4759526-2A5B-4B63-891C-1A5FE98F6567}" type="slidenum">
              <a:rPr lang="en-US" smtClean="0"/>
              <a:t>5</a:t>
            </a:fld>
            <a:endParaRPr lang="en-US"/>
          </a:p>
        </p:txBody>
      </p:sp>
    </p:spTree>
    <p:extLst>
      <p:ext uri="{BB962C8B-B14F-4D97-AF65-F5344CB8AC3E}">
        <p14:creationId xmlns:p14="http://schemas.microsoft.com/office/powerpoint/2010/main" val="13781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6</a:t>
            </a:fld>
            <a:endParaRPr lang="en-US"/>
          </a:p>
        </p:txBody>
      </p:sp>
    </p:spTree>
    <p:extLst>
      <p:ext uri="{BB962C8B-B14F-4D97-AF65-F5344CB8AC3E}">
        <p14:creationId xmlns:p14="http://schemas.microsoft.com/office/powerpoint/2010/main" val="235776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Options Demo</a:t>
            </a:r>
          </a:p>
          <a:p>
            <a:r>
              <a:rPr lang="en-US" dirty="0" smtClean="0"/>
              <a:t>Change Colors </a:t>
            </a:r>
          </a:p>
          <a:p>
            <a:r>
              <a:rPr lang="en-US" dirty="0" smtClean="0"/>
              <a:t>-- Preference changes save on close for the app</a:t>
            </a:r>
          </a:p>
          <a:p>
            <a:r>
              <a:rPr lang="en-US" dirty="0" smtClean="0"/>
              <a:t>-- Sync button in the future</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7</a:t>
            </a:fld>
            <a:endParaRPr lang="en-US"/>
          </a:p>
        </p:txBody>
      </p:sp>
    </p:spTree>
    <p:extLst>
      <p:ext uri="{BB962C8B-B14F-4D97-AF65-F5344CB8AC3E}">
        <p14:creationId xmlns:p14="http://schemas.microsoft.com/office/powerpoint/2010/main" val="194991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Networking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8</a:t>
            </a:fld>
            <a:endParaRPr lang="en-US"/>
          </a:p>
        </p:txBody>
      </p:sp>
    </p:spTree>
    <p:extLst>
      <p:ext uri="{BB962C8B-B14F-4D97-AF65-F5344CB8AC3E}">
        <p14:creationId xmlns:p14="http://schemas.microsoft.com/office/powerpoint/2010/main" val="26836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Menu Options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9</a:t>
            </a:fld>
            <a:endParaRPr lang="en-US"/>
          </a:p>
        </p:txBody>
      </p:sp>
    </p:spTree>
    <p:extLst>
      <p:ext uri="{BB962C8B-B14F-4D97-AF65-F5344CB8AC3E}">
        <p14:creationId xmlns:p14="http://schemas.microsoft.com/office/powerpoint/2010/main" val="102962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Time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Planning – Hardware and Software design decisions and gathering materials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Build Mirror – Wanted to give it that Wyoming feel (rustic, western, but clean looking)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Coding – LOC = 7,800</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Putting it all together – Lots of random issues but nothing too big to handle </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10</a:t>
            </a:fld>
            <a:endParaRPr lang="en-US"/>
          </a:p>
        </p:txBody>
      </p:sp>
    </p:spTree>
    <p:extLst>
      <p:ext uri="{BB962C8B-B14F-4D97-AF65-F5344CB8AC3E}">
        <p14:creationId xmlns:p14="http://schemas.microsoft.com/office/powerpoint/2010/main" val="217931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a:p>
            <a:r>
              <a:rPr lang="en-US" dirty="0" smtClean="0"/>
              <a:t>-- Android programming (Java/XML</a:t>
            </a:r>
            <a:r>
              <a:rPr lang="en-US" dirty="0" smtClean="0"/>
              <a:t>) (13</a:t>
            </a:r>
            <a:r>
              <a:rPr lang="en-US" baseline="0" dirty="0" smtClean="0"/>
              <a:t> Java Classes/Files and 30 XML Files</a:t>
            </a:r>
            <a:r>
              <a:rPr lang="en-US" dirty="0" smtClean="0"/>
              <a:t>)</a:t>
            </a:r>
            <a:endParaRPr lang="en-US" dirty="0" smtClean="0"/>
          </a:p>
          <a:p>
            <a:r>
              <a:rPr lang="en-US" dirty="0" smtClean="0"/>
              <a:t>--</a:t>
            </a:r>
            <a:r>
              <a:rPr lang="en-US" baseline="0" dirty="0" smtClean="0"/>
              <a:t> </a:t>
            </a:r>
            <a:r>
              <a:rPr lang="en-US" baseline="0" dirty="0" smtClean="0"/>
              <a:t>MySQL </a:t>
            </a:r>
            <a:r>
              <a:rPr lang="en-US" baseline="0" dirty="0" smtClean="0"/>
              <a:t>and Databases</a:t>
            </a:r>
          </a:p>
          <a:p>
            <a:r>
              <a:rPr lang="en-US" baseline="0" dirty="0" smtClean="0"/>
              <a:t>-- Networking</a:t>
            </a:r>
          </a:p>
          <a:p>
            <a:r>
              <a:rPr lang="en-US" baseline="0" dirty="0" smtClean="0"/>
              <a:t>-- Raspberry Pi (Installing the Operating System)</a:t>
            </a:r>
          </a:p>
          <a:p>
            <a:r>
              <a:rPr lang="en-US" baseline="0" dirty="0" smtClean="0"/>
              <a:t>-- Building the </a:t>
            </a:r>
            <a:r>
              <a:rPr lang="en-US" baseline="0" dirty="0" smtClean="0"/>
              <a:t>mirror (Carpentry)</a:t>
            </a:r>
            <a:endParaRPr lang="en-US" baseline="0" dirty="0" smtClean="0"/>
          </a:p>
          <a:p>
            <a:r>
              <a:rPr lang="en-US" baseline="0" dirty="0" smtClean="0"/>
              <a:t>-- Minimal Debugging</a:t>
            </a:r>
          </a:p>
          <a:p>
            <a:endParaRPr lang="en-US" dirty="0" smtClean="0"/>
          </a:p>
        </p:txBody>
      </p:sp>
      <p:sp>
        <p:nvSpPr>
          <p:cNvPr id="4" name="Slide Number Placeholder 3"/>
          <p:cNvSpPr>
            <a:spLocks noGrp="1"/>
          </p:cNvSpPr>
          <p:nvPr>
            <p:ph type="sldNum" sz="quarter" idx="10"/>
          </p:nvPr>
        </p:nvSpPr>
        <p:spPr/>
        <p:txBody>
          <a:bodyPr/>
          <a:lstStyle/>
          <a:p>
            <a:fld id="{A4759526-2A5B-4B63-891C-1A5FE98F6567}" type="slidenum">
              <a:rPr lang="en-US" smtClean="0"/>
              <a:t>11</a:t>
            </a:fld>
            <a:endParaRPr lang="en-US"/>
          </a:p>
        </p:txBody>
      </p:sp>
    </p:spTree>
    <p:extLst>
      <p:ext uri="{BB962C8B-B14F-4D97-AF65-F5344CB8AC3E}">
        <p14:creationId xmlns:p14="http://schemas.microsoft.com/office/powerpoint/2010/main" val="36918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53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E01CFB85-3207-42CC-9909-0D24CAC8E0EE}"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93787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10887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56557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627336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1807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58463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78987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79023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2124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468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936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1CFB85-3207-42CC-9909-0D24CAC8E0EE}" type="datetimeFigureOut">
              <a:rPr lang="en-US" smtClean="0"/>
              <a:t>4/10/2017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0042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1CFB85-3207-42CC-9909-0D24CAC8E0EE}"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82047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CFB85-3207-42CC-9909-0D24CAC8E0EE}" type="datetimeFigureOut">
              <a:rPr lang="en-US" smtClean="0"/>
              <a:t>4/10/2017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8102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4348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1506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4000">
              <a:srgbClr val="CF390F"/>
            </a:gs>
            <a:gs pos="15000">
              <a:srgbClr val="FF7600"/>
            </a:gs>
            <a:gs pos="36000">
              <a:srgbClr val="B71A17"/>
            </a:gs>
          </a:gsLst>
          <a:lin ang="135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01CFB85-3207-42CC-9909-0D24CAC8E0EE}" type="datetimeFigureOut">
              <a:rPr lang="en-US" smtClean="0"/>
              <a:t>4/10/2017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98459C3-6585-4706-8F84-FB47610A56BC}" type="slidenum">
              <a:rPr lang="en-US" smtClean="0"/>
              <a:t>‹#›</a:t>
            </a:fld>
            <a:endParaRPr lang="en-US"/>
          </a:p>
        </p:txBody>
      </p:sp>
    </p:spTree>
    <p:extLst>
      <p:ext uri="{BB962C8B-B14F-4D97-AF65-F5344CB8AC3E}">
        <p14:creationId xmlns:p14="http://schemas.microsoft.com/office/powerpoint/2010/main" val="8383718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p:txBody>
          <a:bodyPr>
            <a:noAutofit/>
          </a:bodyPr>
          <a:lstStyle/>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Matthew Apple</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Kyle </a:t>
            </a:r>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Bobak</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Shaya Wolf</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4661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p:cNvGraphicFramePr/>
          <p:nvPr>
            <p:extLst>
              <p:ext uri="{D42A27DB-BD31-4B8C-83A1-F6EECF244321}">
                <p14:modId xmlns:p14="http://schemas.microsoft.com/office/powerpoint/2010/main" val="1078132101"/>
              </p:ext>
            </p:extLst>
          </p:nvPr>
        </p:nvGraphicFramePr>
        <p:xfrm>
          <a:off x="191842" y="3181350"/>
          <a:ext cx="11827829" cy="3163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563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hat does it do?</a:t>
            </a: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2175020"/>
            <a:ext cx="4255908" cy="4255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74529" y="6200096"/>
            <a:ext cx="2590800" cy="461665"/>
          </a:xfrm>
          <a:prstGeom prst="rect">
            <a:avLst/>
          </a:prstGeom>
        </p:spPr>
        <p:txBody>
          <a:bodyPr wrap="square">
            <a:spAutoFit/>
          </a:bodyPr>
          <a:lstStyle/>
          <a:p>
            <a:r>
              <a:rPr lang="en-US" sz="800" dirty="0"/>
              <a:t>https://1.bp.blogspot.com/-PwaAONmMm78/V-ASbVPG39I/AAAAAAAADZY/boHNhTW5V4Y45qzx6gIweePgoO2VkIhfQCLcB/s1600/image04.png</a:t>
            </a:r>
          </a:p>
        </p:txBody>
      </p:sp>
      <p:pic>
        <p:nvPicPr>
          <p:cNvPr id="3076" name="Picture 4" descr="Image result for mysq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394" y="668420"/>
            <a:ext cx="2662413" cy="1800156"/>
          </a:xfrm>
          <a:prstGeom prst="round2DiagRect">
            <a:avLst>
              <a:gd name="adj1" fmla="val 16667"/>
              <a:gd name="adj2" fmla="val 0"/>
            </a:avLst>
          </a:prstGeom>
          <a:solidFill>
            <a:srgbClr val="EFEFEF"/>
          </a:solidFill>
          <a:ln w="88900" cap="sq">
            <a:noFill/>
            <a:miter lim="800000"/>
          </a:ln>
          <a:effectLst>
            <a:outerShdw blurRad="254000" algn="tl" rotWithShape="0">
              <a:srgbClr val="000000">
                <a:alpha val="43000"/>
              </a:srgbClr>
            </a:outerShdw>
          </a:effectLst>
        </p:spPr>
      </p:pic>
      <p:sp>
        <p:nvSpPr>
          <p:cNvPr id="4" name="Rectangle 3"/>
          <p:cNvSpPr/>
          <p:nvPr/>
        </p:nvSpPr>
        <p:spPr>
          <a:xfrm>
            <a:off x="8840957" y="2494108"/>
            <a:ext cx="3465343" cy="215444"/>
          </a:xfrm>
          <a:prstGeom prst="rect">
            <a:avLst/>
          </a:prstGeom>
        </p:spPr>
        <p:txBody>
          <a:bodyPr wrap="square">
            <a:spAutoFit/>
          </a:bodyPr>
          <a:lstStyle/>
          <a:p>
            <a:r>
              <a:rPr lang="en-US" sz="800" dirty="0"/>
              <a:t>https://www.mysql.com/common/logos/logo-mysql-170x115.png</a:t>
            </a:r>
          </a:p>
        </p:txBody>
      </p:sp>
      <p:pic>
        <p:nvPicPr>
          <p:cNvPr id="3078" name="Picture 6" descr="Image result for raspberry p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2872" y="1682798"/>
            <a:ext cx="1988844" cy="2498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00436" y="4216524"/>
            <a:ext cx="2693716" cy="338554"/>
          </a:xfrm>
          <a:prstGeom prst="rect">
            <a:avLst/>
          </a:prstGeom>
        </p:spPr>
        <p:txBody>
          <a:bodyPr wrap="square">
            <a:spAutoFit/>
          </a:bodyPr>
          <a:lstStyle/>
          <a:p>
            <a:r>
              <a:rPr lang="en-US" sz="800" dirty="0"/>
              <a:t>https://www.raspberrypi.org/wp-content/uploads/2015/08/raspberry-pi-logo.png</a:t>
            </a:r>
          </a:p>
        </p:txBody>
      </p:sp>
    </p:spTree>
    <p:extLst>
      <p:ext uri="{BB962C8B-B14F-4D97-AF65-F5344CB8AC3E}">
        <p14:creationId xmlns:p14="http://schemas.microsoft.com/office/powerpoint/2010/main" val="2838974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normAutofit/>
          </a:bodyPr>
          <a:lstStyle/>
          <a:p>
            <a:r>
              <a:rPr lang="en-US" sz="6000" dirty="0" smtClean="0">
                <a:latin typeface="Segoe Print" panose="02000600000000000000" pitchFamily="2" charset="0"/>
              </a:rPr>
              <a:t>	Implementations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 Goals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p:txBody>
      </p:sp>
      <p:pic>
        <p:nvPicPr>
          <p:cNvPr id="2050" name="Picture 2" descr="Image result for internet of things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271" y="1409778"/>
            <a:ext cx="7334250" cy="5255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47271" y="6664946"/>
            <a:ext cx="5753100" cy="215444"/>
          </a:xfrm>
          <a:prstGeom prst="rect">
            <a:avLst/>
          </a:prstGeom>
        </p:spPr>
        <p:txBody>
          <a:bodyPr wrap="square">
            <a:spAutoFit/>
          </a:bodyPr>
          <a:lstStyle/>
          <a:p>
            <a:r>
              <a:rPr lang="en-US" sz="800" dirty="0"/>
              <a:t>http://core0.staticworld.net/images/article/2014/12/05_klossnerj_internetofthings_03-24-2014-100535431-orig.jpg</a:t>
            </a:r>
          </a:p>
        </p:txBody>
      </p:sp>
    </p:spTree>
    <p:extLst>
      <p:ext uri="{BB962C8B-B14F-4D97-AF65-F5344CB8AC3E}">
        <p14:creationId xmlns:p14="http://schemas.microsoft.com/office/powerpoint/2010/main" val="1405124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106423"/>
            <a:ext cx="8001000" cy="1161289"/>
          </a:xfrm>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2" y="2490555"/>
            <a:ext cx="6612700" cy="1947333"/>
          </a:xfrm>
        </p:spPr>
        <p:txBody>
          <a:bodyPr>
            <a:noAutofit/>
          </a:bodyPr>
          <a:lstStyle/>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Internet will disappear. There will be so many IP addresses, so many devices, sensors, things that you are wearing, things that you are interacting with, that you won't even sense it. It will be part of your presence all the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time." </a:t>
            </a:r>
          </a:p>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Eric Schmidt, Google chairman</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4645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mart 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8761"/>
            <a:ext cx="9578975" cy="47894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500" y="5181600"/>
            <a:ext cx="11296650" cy="215444"/>
          </a:xfrm>
          <a:prstGeom prst="rect">
            <a:avLst/>
          </a:prstGeom>
        </p:spPr>
        <p:txBody>
          <a:bodyPr wrap="square">
            <a:spAutoFit/>
          </a:bodyPr>
          <a:lstStyle/>
          <a:p>
            <a:r>
              <a:rPr lang="en-US" sz="800" dirty="0"/>
              <a:t>http://cdn.makeuseof.com/wp-content/uploads/2016/09/smart-mirror-670x335.jpg?369515</a:t>
            </a:r>
          </a:p>
        </p:txBody>
      </p:sp>
    </p:spTree>
    <p:extLst>
      <p:ext uri="{BB962C8B-B14F-4D97-AF65-F5344CB8AC3E}">
        <p14:creationId xmlns:p14="http://schemas.microsoft.com/office/powerpoint/2010/main" val="2377178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Introductions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Team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 </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Motivation</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Functionality</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Implementations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nvGrpSpPr>
          <p:cNvPr id="14" name="Group 13"/>
          <p:cNvGrpSpPr/>
          <p:nvPr/>
        </p:nvGrpSpPr>
        <p:grpSpPr>
          <a:xfrm>
            <a:off x="5434782" y="1316988"/>
            <a:ext cx="4308510" cy="4896970"/>
            <a:chOff x="6148764" y="1316988"/>
            <a:chExt cx="4308510" cy="489697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21461" y="1316988"/>
              <a:ext cx="3735813" cy="4611757"/>
            </a:xfrm>
            <a:prstGeom prst="rect">
              <a:avLst/>
            </a:prstGeom>
          </p:spPr>
        </p:pic>
        <p:sp>
          <p:nvSpPr>
            <p:cNvPr id="9" name="Bent Arrow 8"/>
            <p:cNvSpPr/>
            <p:nvPr/>
          </p:nvSpPr>
          <p:spPr>
            <a:xfrm rot="16200000">
              <a:off x="9109476" y="2101701"/>
              <a:ext cx="472471" cy="111156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10800000" flipH="1" flipV="1">
              <a:off x="6159162" y="2698159"/>
              <a:ext cx="514995" cy="61824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5400000" flipV="1">
              <a:off x="9262573" y="3761864"/>
              <a:ext cx="472471" cy="80537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V="1">
              <a:off x="6148764" y="1984558"/>
              <a:ext cx="514995" cy="553057"/>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5400000" flipH="1">
              <a:off x="7886148" y="4907491"/>
              <a:ext cx="472471" cy="2140463"/>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4531300" y="1589464"/>
            <a:ext cx="1641525" cy="369332"/>
          </a:xfrm>
          <a:prstGeom prst="rect">
            <a:avLst/>
          </a:prstGeom>
          <a:noFill/>
        </p:spPr>
        <p:txBody>
          <a:bodyPr wrap="square" rtlCol="0">
            <a:spAutoFit/>
          </a:bodyPr>
          <a:lstStyle/>
          <a:p>
            <a:pPr algn="r"/>
            <a:r>
              <a:rPr lang="en-US" dirty="0" smtClean="0"/>
              <a:t>Wi-Fi Dongle</a:t>
            </a:r>
            <a:endParaRPr lang="en-US" dirty="0"/>
          </a:p>
        </p:txBody>
      </p:sp>
      <p:sp>
        <p:nvSpPr>
          <p:cNvPr id="16" name="TextBox 15"/>
          <p:cNvSpPr txBox="1"/>
          <p:nvPr/>
        </p:nvSpPr>
        <p:spPr>
          <a:xfrm>
            <a:off x="4116871" y="3337507"/>
            <a:ext cx="1866378" cy="646331"/>
          </a:xfrm>
          <a:prstGeom prst="rect">
            <a:avLst/>
          </a:prstGeom>
          <a:noFill/>
        </p:spPr>
        <p:txBody>
          <a:bodyPr wrap="square" rtlCol="0">
            <a:spAutoFit/>
          </a:bodyPr>
          <a:lstStyle/>
          <a:p>
            <a:pPr algn="r"/>
            <a:r>
              <a:rPr lang="en-US" dirty="0" smtClean="0"/>
              <a:t>Wireless Mouse</a:t>
            </a:r>
          </a:p>
          <a:p>
            <a:pPr algn="r"/>
            <a:r>
              <a:rPr lang="en-US" dirty="0" smtClean="0"/>
              <a:t>(for testing)</a:t>
            </a:r>
            <a:endParaRPr lang="en-US" dirty="0"/>
          </a:p>
        </p:txBody>
      </p:sp>
      <p:sp>
        <p:nvSpPr>
          <p:cNvPr id="17" name="TextBox 16"/>
          <p:cNvSpPr txBox="1"/>
          <p:nvPr/>
        </p:nvSpPr>
        <p:spPr>
          <a:xfrm>
            <a:off x="4696645" y="5748186"/>
            <a:ext cx="1641525" cy="646331"/>
          </a:xfrm>
          <a:prstGeom prst="rect">
            <a:avLst/>
          </a:prstGeom>
          <a:noFill/>
        </p:spPr>
        <p:txBody>
          <a:bodyPr wrap="square" rtlCol="0" anchor="ctr">
            <a:spAutoFit/>
          </a:bodyPr>
          <a:lstStyle/>
          <a:p>
            <a:pPr algn="r"/>
            <a:r>
              <a:rPr lang="en-US" dirty="0" smtClean="0"/>
              <a:t>Power (Micro USB)</a:t>
            </a:r>
            <a:endParaRPr lang="en-US" dirty="0"/>
          </a:p>
        </p:txBody>
      </p:sp>
      <p:sp>
        <p:nvSpPr>
          <p:cNvPr id="18" name="TextBox 17"/>
          <p:cNvSpPr txBox="1"/>
          <p:nvPr/>
        </p:nvSpPr>
        <p:spPr>
          <a:xfrm>
            <a:off x="9187512" y="2488364"/>
            <a:ext cx="1866614" cy="646331"/>
          </a:xfrm>
          <a:prstGeom prst="rect">
            <a:avLst/>
          </a:prstGeom>
          <a:noFill/>
        </p:spPr>
        <p:txBody>
          <a:bodyPr wrap="square" rtlCol="0">
            <a:spAutoFit/>
          </a:bodyPr>
          <a:lstStyle/>
          <a:p>
            <a:r>
              <a:rPr lang="en-US" dirty="0" smtClean="0"/>
              <a:t>Crazy Cheap Jump Drive</a:t>
            </a:r>
            <a:endParaRPr lang="en-US" dirty="0"/>
          </a:p>
        </p:txBody>
      </p:sp>
      <p:sp>
        <p:nvSpPr>
          <p:cNvPr id="19" name="TextBox 18"/>
          <p:cNvSpPr txBox="1"/>
          <p:nvPr/>
        </p:nvSpPr>
        <p:spPr>
          <a:xfrm>
            <a:off x="9201856" y="3668396"/>
            <a:ext cx="1641525" cy="646331"/>
          </a:xfrm>
          <a:prstGeom prst="rect">
            <a:avLst/>
          </a:prstGeom>
          <a:noFill/>
        </p:spPr>
        <p:txBody>
          <a:bodyPr wrap="square" rtlCol="0" anchor="ctr">
            <a:spAutoFit/>
          </a:bodyPr>
          <a:lstStyle/>
          <a:p>
            <a:r>
              <a:rPr lang="en-US" dirty="0" smtClean="0"/>
              <a:t>HDMI</a:t>
            </a:r>
          </a:p>
          <a:p>
            <a:r>
              <a:rPr lang="en-US" dirty="0" smtClean="0"/>
              <a:t>(to screen)</a:t>
            </a:r>
            <a:endParaRPr lang="en-US" dirty="0"/>
          </a:p>
        </p:txBody>
      </p:sp>
    </p:spTree>
    <p:extLst>
      <p:ext uri="{BB962C8B-B14F-4D97-AF65-F5344CB8AC3E}">
        <p14:creationId xmlns:p14="http://schemas.microsoft.com/office/powerpoint/2010/main" val="1110556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Motivation</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05311" y="3167925"/>
            <a:ext cx="3999514" cy="29996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300172" y="986101"/>
            <a:ext cx="6493027" cy="4869770"/>
          </a:xfrm>
          <a:prstGeom prst="rect">
            <a:avLst/>
          </a:prstGeom>
        </p:spPr>
      </p:pic>
      <p:pic>
        <p:nvPicPr>
          <p:cNvPr id="7" name="Picture 2" descr="Image result for android ap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614" y="3966997"/>
            <a:ext cx="2221865" cy="2221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5858" y="5975197"/>
            <a:ext cx="1865376" cy="369332"/>
          </a:xfrm>
          <a:prstGeom prst="rect">
            <a:avLst/>
          </a:prstGeom>
          <a:noFill/>
        </p:spPr>
        <p:txBody>
          <a:bodyPr wrap="square" rtlCol="0" anchor="ctr">
            <a:spAutoFit/>
          </a:bodyPr>
          <a:lstStyle/>
          <a:p>
            <a:pPr algn="ctr"/>
            <a:r>
              <a:rPr lang="en-US" dirty="0" smtClean="0"/>
              <a:t>Smart Mirror</a:t>
            </a:r>
            <a:endParaRPr lang="en-US" dirty="0"/>
          </a:p>
        </p:txBody>
      </p:sp>
    </p:spTree>
    <p:extLst>
      <p:ext uri="{BB962C8B-B14F-4D97-AF65-F5344CB8AC3E}">
        <p14:creationId xmlns:p14="http://schemas.microsoft.com/office/powerpoint/2010/main" val="548776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32" y="0"/>
            <a:ext cx="3857625" cy="6858000"/>
          </a:xfrm>
          <a:prstGeom prst="rect">
            <a:avLst/>
          </a:prstGeom>
        </p:spPr>
      </p:pic>
    </p:spTree>
    <p:extLst>
      <p:ext uri="{BB962C8B-B14F-4D97-AF65-F5344CB8AC3E}">
        <p14:creationId xmlns:p14="http://schemas.microsoft.com/office/powerpoint/2010/main" val="313813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Panel Options</a:t>
            </a:r>
            <a:endParaRPr lang="en-US" sz="2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Options Include:</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Clock </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Weather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Reminder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Alarm</a:t>
            </a:r>
          </a:p>
        </p:txBody>
      </p:sp>
      <p:pic>
        <p:nvPicPr>
          <p:cNvPr id="3" name="2017_04_09_22_42_38">
            <a:hlinkClick r:id="" action="ppaction://media"/>
          </p:cNvPr>
          <p:cNvPicPr>
            <a:picLocks noChangeAspect="1"/>
          </p:cNvPicPr>
          <p:nvPr>
            <a:videoFile r:link="rId1"/>
            <p:extLst>
              <p:ext uri="{DAA4B4D4-6D71-4841-9C94-3DE7FCFB9230}">
                <p14:media xmlns:p14="http://schemas.microsoft.com/office/powerpoint/2010/main" r:embed="rId2">
                  <p14:trim st="8000" end="19167"/>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8112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Color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Change Colors </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Background Color and Text Color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Saves Preferences</a:t>
            </a: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Clear Preferences</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09_23_30_08">
            <a:hlinkClick r:id="" action="ppaction://media"/>
          </p:cNvPr>
          <p:cNvPicPr>
            <a:picLocks noChangeAspect="1"/>
          </p:cNvPicPr>
          <p:nvPr>
            <a:videoFile r:link="rId1"/>
            <p:extLst>
              <p:ext uri="{DAA4B4D4-6D71-4841-9C94-3DE7FCFB9230}">
                <p14:media xmlns:p14="http://schemas.microsoft.com/office/powerpoint/2010/main" r:embed="rId2">
                  <p14:trim end="2238"/>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2143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Networking</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2017_04_09_22_53_14">
            <a:hlinkClick r:id="" action="ppaction://media"/>
          </p:cNvPr>
          <p:cNvPicPr>
            <a:picLocks noChangeAspect="1"/>
          </p:cNvPicPr>
          <p:nvPr>
            <a:videoFile r:link="rId1"/>
            <p:extLst>
              <p:ext uri="{DAA4B4D4-6D71-4841-9C94-3DE7FCFB9230}">
                <p14:media xmlns:p14="http://schemas.microsoft.com/office/powerpoint/2010/main" r:embed="rId2">
                  <p14:trim end="26076"/>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4228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Menu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Edit Network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Stretch Goals / Future Features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Sleep Timer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Hand Gestures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Voice Control</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Power On/Off</a:t>
            </a:r>
          </a:p>
        </p:txBody>
      </p:sp>
      <p:pic>
        <p:nvPicPr>
          <p:cNvPr id="4" name="2017_04_09_22_55_48">
            <a:hlinkClick r:id="" action="ppaction://media"/>
          </p:cNvPr>
          <p:cNvPicPr>
            <a:picLocks noChangeAspect="1"/>
          </p:cNvPicPr>
          <p:nvPr>
            <a:videoFile r:link="rId1"/>
            <p:extLst>
              <p:ext uri="{DAA4B4D4-6D71-4841-9C94-3DE7FCFB9230}">
                <p14:media xmlns:p14="http://schemas.microsoft.com/office/powerpoint/2010/main" r:embed="rId2">
                  <p14:trim end="8884"/>
                </p14:media>
              </p:ext>
            </p:extLst>
          </p:nvPr>
        </p:nvPicPr>
        <p:blipFill>
          <a:blip r:embed="rId5"/>
          <a:stretch>
            <a:fillRect/>
          </a:stretch>
        </p:blipFill>
        <p:spPr>
          <a:xfrm>
            <a:off x="7911648" y="0"/>
            <a:ext cx="3863009" cy="6867572"/>
          </a:xfrm>
          <a:prstGeom prst="rect">
            <a:avLst/>
          </a:prstGeom>
        </p:spPr>
      </p:pic>
    </p:spTree>
    <p:extLst>
      <p:ext uri="{BB962C8B-B14F-4D97-AF65-F5344CB8AC3E}">
        <p14:creationId xmlns:p14="http://schemas.microsoft.com/office/powerpoint/2010/main" val="164554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6204</TotalTime>
  <Words>596</Words>
  <Application>Microsoft Office PowerPoint</Application>
  <PresentationFormat>Widescreen</PresentationFormat>
  <Paragraphs>143</Paragraphs>
  <Slides>13</Slides>
  <Notes>10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Century Gothic</vt:lpstr>
      <vt:lpstr>Segoe Print</vt:lpstr>
      <vt:lpstr>Tahoma</vt:lpstr>
      <vt:lpstr>Wingdings</vt:lpstr>
      <vt:lpstr>Wingdings 3</vt:lpstr>
      <vt:lpstr>Slice</vt:lpstr>
      <vt:lpstr>Smart Mirror</vt:lpstr>
      <vt:lpstr>PowerPoint Presentation</vt:lpstr>
      <vt:lpstr> Introductions</vt:lpstr>
      <vt:lpstr> Motivation</vt:lpstr>
      <vt:lpstr> Functionality </vt:lpstr>
      <vt:lpstr> Functionality </vt:lpstr>
      <vt:lpstr>PowerPoint Presentation</vt:lpstr>
      <vt:lpstr>PowerPoint Presentation</vt:lpstr>
      <vt:lpstr>PowerPoint Presentation</vt:lpstr>
      <vt:lpstr> Functionality </vt:lpstr>
      <vt:lpstr> Functionality </vt:lpstr>
      <vt:lpstr> Implementations</vt:lpstr>
      <vt:lpstr>Smart Mirror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Mirror</dc:title>
  <dc:creator>Shaya Wolf</dc:creator>
  <cp:lastModifiedBy>Shaya Wolf</cp:lastModifiedBy>
  <cp:revision>37</cp:revision>
  <dcterms:created xsi:type="dcterms:W3CDTF">2017-04-04T00:37:19Z</dcterms:created>
  <dcterms:modified xsi:type="dcterms:W3CDTF">2017-04-10T14:59:56Z</dcterms:modified>
</cp:coreProperties>
</file>